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23" Type="http://schemas.openxmlformats.org/officeDocument/2006/relationships/image" Target="../media/image111.png"/><Relationship Id="rId24" Type="http://schemas.openxmlformats.org/officeDocument/2006/relationships/image" Target="../media/image112.png"/><Relationship Id="rId25" Type="http://schemas.openxmlformats.org/officeDocument/2006/relationships/image" Target="../media/image1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4922" y="-169838"/>
            <a:ext cx="18976659" cy="11385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2856" y="761905"/>
            <a:ext cx="8380953" cy="8761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9337" y="1529212"/>
            <a:ext cx="6548562" cy="3700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41239" y="7026419"/>
            <a:ext cx="1091405" cy="54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88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4922" y="-169838"/>
            <a:ext cx="18976659" cy="11385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2856" y="761904"/>
            <a:ext cx="8380953" cy="11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2856" y="761905"/>
            <a:ext cx="8380953" cy="8761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02194" y="1552069"/>
            <a:ext cx="5342291" cy="275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86001" y="6263823"/>
            <a:ext cx="2235069" cy="1069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993" y="3293886"/>
            <a:ext cx="15732014" cy="407649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문제 설명:…"/>
          <p:cNvSpPr txBox="1"/>
          <p:nvPr/>
        </p:nvSpPr>
        <p:spPr>
          <a:xfrm>
            <a:off x="6591555" y="1166596"/>
            <a:ext cx="5104890" cy="143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600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문제 설명:</a:t>
            </a:r>
          </a:p>
          <a:p>
            <a:pPr algn="ctr">
              <a:defRPr sz="3600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DB의 Survey 테이블 Data</a:t>
            </a:r>
          </a:p>
        </p:txBody>
      </p:sp>
      <p:sp>
        <p:nvSpPr>
          <p:cNvPr id="271" name="목표: survey_choices 의 data를 “,”기준으로 split하여 페이지에 표시해야 한다."/>
          <p:cNvSpPr txBox="1"/>
          <p:nvPr/>
        </p:nvSpPr>
        <p:spPr>
          <a:xfrm>
            <a:off x="5666535" y="8603471"/>
            <a:ext cx="70160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목표: survey_choices 의 data를 “,”기준으로 split하여 페이지에 표시해야 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3190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5725" y="662859"/>
            <a:ext cx="9519296" cy="1289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2382" y="1812725"/>
            <a:ext cx="8817527" cy="406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Object 7" descr="Object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7699" y="3853676"/>
            <a:ext cx="3708835" cy="3708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61033" y="4136533"/>
            <a:ext cx="3146930" cy="314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Object 13" descr="Object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4707" y="4795173"/>
            <a:ext cx="1829649" cy="182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Object 16" descr="Object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464719" y="4580066"/>
            <a:ext cx="1339555" cy="128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Object 19" descr="Object 1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07222" y="5212829"/>
            <a:ext cx="1245569" cy="100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Object 21" descr="Object 2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6884" y="6943955"/>
            <a:ext cx="2081616" cy="437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Object 23" descr="Object 2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592129" y="5522307"/>
            <a:ext cx="211299" cy="375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Object 26" descr="Object 2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40774" y="4795173"/>
            <a:ext cx="1829649" cy="182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Object 28" descr="Object 2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812952" y="6943952"/>
            <a:ext cx="2186502" cy="4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Object 30" descr="Object 30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753309" y="5262531"/>
            <a:ext cx="1004579" cy="89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Object 33" descr="Object 3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02356" y="5522307"/>
            <a:ext cx="211299" cy="375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Object 36" descr="Object 3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4707" y="4795173"/>
            <a:ext cx="1829649" cy="182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Object 39" descr="Object 3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07222" y="5212829"/>
            <a:ext cx="1245569" cy="100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Object 42" descr="Object 4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590040" y="5522307"/>
            <a:ext cx="211299" cy="375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Object 45" descr="Object 4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40774" y="4795173"/>
            <a:ext cx="1829649" cy="182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Object 48" descr="Object 4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753309" y="5262531"/>
            <a:ext cx="1004579" cy="89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Object 51" descr="Object 5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02324" y="4795173"/>
            <a:ext cx="1829649" cy="182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Object 54" descr="Object 5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505680" y="5298599"/>
            <a:ext cx="1022935" cy="822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Object 56" descr="Object 5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1570762" y="6943952"/>
            <a:ext cx="2483511" cy="4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Object 58" descr="Object 5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67656" y="5522307"/>
            <a:ext cx="211299" cy="375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Object 61" descr="Object 6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14640" y="4795173"/>
            <a:ext cx="1829649" cy="182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Object 64" descr="Object 64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5612022" y="5250981"/>
            <a:ext cx="1034883" cy="974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Object 66" descr="Object 66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4686858" y="6943952"/>
            <a:ext cx="1819908" cy="437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Object 68" descr="Object 6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355340" y="5522307"/>
            <a:ext cx="211299" cy="375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Object 70" descr="Object 70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7688040" y="6022299"/>
            <a:ext cx="2446140" cy="54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Object 72" descr="Object 72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7789511" y="8888889"/>
            <a:ext cx="2692064" cy="64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Object 74" descr="Object 7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8122381" y="8976098"/>
            <a:ext cx="1463817" cy="480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Object 76" descr="Object 76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33652" y="8888889"/>
            <a:ext cx="5328253" cy="64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Object 78" descr="Object 78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537782" y="8976096"/>
            <a:ext cx="2921529" cy="480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Object 80" descr="Object 80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1909180" y="8888889"/>
            <a:ext cx="5328252" cy="64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Object 82" descr="Object 82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2413333" y="8976096"/>
            <a:ext cx="2591747" cy="480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Object 84" descr="Object 84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690252" y="9078986"/>
            <a:ext cx="770910" cy="262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Object 87" descr="Object 87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809922" y="9078986"/>
            <a:ext cx="770910" cy="262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429" y="3280877"/>
            <a:ext cx="6350484" cy="3275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142" y="6911994"/>
            <a:ext cx="4466344" cy="446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3713" y="516555"/>
            <a:ext cx="6796786" cy="1645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Object 7" descr="Object 7"/>
          <p:cNvPicPr>
            <a:picLocks noChangeAspect="1"/>
          </p:cNvPicPr>
          <p:nvPr/>
        </p:nvPicPr>
        <p:blipFill>
          <a:blip r:embed="rId5">
            <a:extLst/>
          </a:blip>
          <a:srcRect l="106" t="1728" r="106" b="0"/>
          <a:stretch>
            <a:fillRect/>
          </a:stretch>
        </p:blipFill>
        <p:spPr>
          <a:xfrm>
            <a:off x="7295933" y="2732081"/>
            <a:ext cx="10328337" cy="5795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843" y="95266"/>
            <a:ext cx="13536030" cy="10095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List 안의 List"/>
          <p:cNvSpPr txBox="1"/>
          <p:nvPr>
            <p:ph type="ctrTitle"/>
          </p:nvPr>
        </p:nvSpPr>
        <p:spPr>
          <a:xfrm>
            <a:off x="5257800" y="472589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lvl1pPr>
          </a:lstStyle>
          <a:p>
            <a:pPr/>
            <a:r>
              <a:t>List 안의 List</a:t>
            </a:r>
          </a:p>
        </p:txBody>
      </p:sp>
      <p:pic>
        <p:nvPicPr>
          <p:cNvPr id="318" name="Screen Shot 2022-04-22 at 4.20.59 PM.png" descr="Screen Shot 2022-04-22 at 4.20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841" y="1791903"/>
            <a:ext cx="14346318" cy="8052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해결방법….난뭘한거지"/>
          <p:cNvSpPr txBox="1"/>
          <p:nvPr>
            <p:ph type="ctrTitle"/>
          </p:nvPr>
        </p:nvSpPr>
        <p:spPr>
          <a:xfrm>
            <a:off x="5257800" y="615059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lvl1pPr>
          </a:lstStyle>
          <a:p>
            <a:pPr/>
            <a:r>
              <a:t>해결방법….난뭘한거지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841" y="2814176"/>
            <a:ext cx="9612782" cy="5078889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ontroller에서 model로 SurveyVO를 넘겨준다…"/>
          <p:cNvSpPr txBox="1"/>
          <p:nvPr/>
        </p:nvSpPr>
        <p:spPr>
          <a:xfrm>
            <a:off x="10469436" y="4647277"/>
            <a:ext cx="6855376" cy="1412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sz="2500"/>
            </a:pPr>
            <a:r>
              <a:t> Controller에서 model로 SurveyVO를 넘겨준다</a:t>
            </a:r>
          </a:p>
          <a:p>
            <a:pPr marL="240631" indent="-240631">
              <a:buSzPct val="100000"/>
              <a:buAutoNum type="arabicPeriod" startAt="1"/>
              <a:defRPr sz="2500"/>
            </a:pPr>
            <a:r>
              <a:t> Jstl foreach문을 돌린다</a:t>
            </a:r>
          </a:p>
          <a:p>
            <a:pPr marL="240631" indent="-240631">
              <a:buSzPct val="100000"/>
              <a:buAutoNum type="arabicPeriod" startAt="1"/>
              <a:defRPr sz="2500"/>
            </a:pPr>
            <a:r>
              <a:t> forTokens 을 delims=“,”로 넣고 사용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246" y="4629891"/>
            <a:ext cx="67818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22-04-22 at 5.32.43 PM.png" descr="Screen Shot 2022-04-22 at 5.32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3981" y="1396872"/>
            <a:ext cx="3287042" cy="74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Controller에서 model로 SurveyVO를 넘겨준다…"/>
          <p:cNvSpPr txBox="1"/>
          <p:nvPr/>
        </p:nvSpPr>
        <p:spPr>
          <a:xfrm>
            <a:off x="962784" y="2212331"/>
            <a:ext cx="6855376" cy="1412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sz="2500"/>
            </a:pPr>
            <a:r>
              <a:t> Controller에서 model로 SurveyVO를 넘겨준다</a:t>
            </a:r>
          </a:p>
          <a:p>
            <a:pPr marL="240631" indent="-240631">
              <a:buSzPct val="100000"/>
              <a:buAutoNum type="arabicPeriod" startAt="1"/>
              <a:defRPr sz="2500"/>
            </a:pPr>
            <a:r>
              <a:t> Jstl foreach문을 돌린다</a:t>
            </a:r>
          </a:p>
          <a:p>
            <a:pPr marL="240631" indent="-240631">
              <a:buSzPct val="100000"/>
              <a:buAutoNum type="arabicPeriod" startAt="1"/>
              <a:defRPr sz="2500"/>
            </a:pPr>
            <a:r>
              <a:t> forTokens 을 delims=“,”로 넣고 사용</a:t>
            </a:r>
          </a:p>
        </p:txBody>
      </p:sp>
      <p:sp>
        <p:nvSpPr>
          <p:cNvPr id="327" name="해결방법….난뭘한거지"/>
          <p:cNvSpPr txBox="1"/>
          <p:nvPr/>
        </p:nvSpPr>
        <p:spPr>
          <a:xfrm>
            <a:off x="5257800" y="615059"/>
            <a:ext cx="7772400" cy="147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lvl1pPr>
          </a:lstStyle>
          <a:p>
            <a:pPr/>
            <a:r>
              <a:t>해결방법….난뭘한거지</a:t>
            </a:r>
          </a:p>
        </p:txBody>
      </p:sp>
      <p:sp>
        <p:nvSpPr>
          <p:cNvPr id="328" name="Arrow"/>
          <p:cNvSpPr/>
          <p:nvPr/>
        </p:nvSpPr>
        <p:spPr>
          <a:xfrm>
            <a:off x="9312014" y="45085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9" name="Code"/>
          <p:cNvSpPr txBox="1"/>
          <p:nvPr/>
        </p:nvSpPr>
        <p:spPr>
          <a:xfrm>
            <a:off x="3826321" y="6401658"/>
            <a:ext cx="765651" cy="415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/>
            </a:lvl1pPr>
          </a:lstStyle>
          <a:p>
            <a:pPr/>
            <a:r>
              <a:t>Code</a:t>
            </a:r>
          </a:p>
        </p:txBody>
      </p:sp>
      <p:sp>
        <p:nvSpPr>
          <p:cNvPr id="330" name="Output"/>
          <p:cNvSpPr txBox="1"/>
          <p:nvPr/>
        </p:nvSpPr>
        <p:spPr>
          <a:xfrm>
            <a:off x="13487936" y="9199256"/>
            <a:ext cx="1027495" cy="415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/>
            </a:lvl1pPr>
          </a:lstStyle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88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4922" y="-169838"/>
            <a:ext cx="18976659" cy="11385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2856" y="761904"/>
            <a:ext cx="8380953" cy="11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2856" y="761905"/>
            <a:ext cx="8380953" cy="8761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02194" y="1552069"/>
            <a:ext cx="4214599" cy="274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03986" y="5154757"/>
            <a:ext cx="3615606" cy="2142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공공데이터…"/>
          <p:cNvSpPr txBox="1"/>
          <p:nvPr>
            <p:ph type="ctrTitle"/>
          </p:nvPr>
        </p:nvSpPr>
        <p:spPr>
          <a:xfrm>
            <a:off x="5542740" y="757529"/>
            <a:ext cx="7772401" cy="1470026"/>
          </a:xfrm>
          <a:prstGeom prst="rect">
            <a:avLst/>
          </a:prstGeom>
        </p:spPr>
        <p:txBody>
          <a:bodyPr/>
          <a:lstStyle/>
          <a:p>
            <a:pPr defTabSz="859536">
              <a:defRPr sz="4136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공공데이터</a:t>
            </a:r>
          </a:p>
          <a:p>
            <a:pPr defTabSz="859536">
              <a:defRPr sz="4136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국민여행조사 2010-2020 </a:t>
            </a:r>
          </a:p>
        </p:txBody>
      </p:sp>
      <p:sp>
        <p:nvSpPr>
          <p:cNvPr id="339" name="데이터 전처리 과정…"/>
          <p:cNvSpPr txBox="1"/>
          <p:nvPr>
            <p:ph type="subTitle" sz="quarter" idx="1"/>
          </p:nvPr>
        </p:nvSpPr>
        <p:spPr>
          <a:xfrm>
            <a:off x="1202315" y="3012439"/>
            <a:ext cx="9445647" cy="3680756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040"/>
            </a:pPr>
            <a:r>
              <a:t>데이터 전처리 과정</a:t>
            </a:r>
          </a:p>
          <a:p>
            <a:pPr algn="l" defTabSz="868680">
              <a:defRPr b="1" sz="3040"/>
            </a:pPr>
            <a:r>
              <a:t>1. Raw Data</a:t>
            </a:r>
          </a:p>
          <a:p>
            <a:pPr algn="l" defTabSz="868680">
              <a:defRPr b="1" sz="3040"/>
            </a:pPr>
            <a:r>
              <a:t>2. 데이터 파악</a:t>
            </a:r>
          </a:p>
          <a:p>
            <a:pPr algn="l" defTabSz="868680">
              <a:defRPr sz="3040"/>
            </a:pPr>
            <a:r>
              <a:t>3. 필요 컬럼 1차 거르기</a:t>
            </a:r>
          </a:p>
          <a:p>
            <a:pPr algn="l" defTabSz="868680">
              <a:defRPr sz="3040"/>
            </a:pPr>
            <a:r>
              <a:t>4. 필요 컬럼 2차 거르기</a:t>
            </a:r>
          </a:p>
          <a:p>
            <a:pPr algn="l" defTabSz="868680">
              <a:defRPr sz="3040"/>
            </a:pPr>
            <a:r>
              <a:t>5. 컬럼 압축</a:t>
            </a:r>
          </a:p>
        </p:txBody>
      </p:sp>
      <p:pic>
        <p:nvPicPr>
          <p:cNvPr id="340" name="2020년 국민여행조사 codebook.pdf" descr="2020년 국민여행조사 codeboo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8841" y="2934331"/>
            <a:ext cx="3282750" cy="4639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2020년 국민여행조사.pdf" descr="2020년 국민여행조사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3315" y="1807436"/>
            <a:ext cx="6270473" cy="8862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룹 1001"/>
          <p:cNvGrpSpPr/>
          <p:nvPr/>
        </p:nvGrpSpPr>
        <p:grpSpPr>
          <a:xfrm>
            <a:off x="0" y="-2102782"/>
            <a:ext cx="18285714" cy="6262692"/>
            <a:chOff x="0" y="0"/>
            <a:chExt cx="18285713" cy="6262690"/>
          </a:xfrm>
        </p:grpSpPr>
        <p:pic>
          <p:nvPicPr>
            <p:cNvPr id="99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5395"/>
              <a:ext cx="18285714" cy="6237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" name="Object 6" descr="Object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8285714" cy="6262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" name="Object 10" descr="Object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9537" y="2323810"/>
            <a:ext cx="16764273" cy="72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Object 12" descr="Object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4160" y="676192"/>
            <a:ext cx="3258383" cy="975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Object 13" descr="Object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30883" y="3213292"/>
            <a:ext cx="2583970" cy="61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Object 15" descr="Object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2232" y="2947840"/>
            <a:ext cx="6889506" cy="11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Object 17" descr="Object 1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56478" y="3891029"/>
            <a:ext cx="3779371" cy="127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bject 19" descr="Object 1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2232" y="2947840"/>
            <a:ext cx="6889506" cy="11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Object 21" descr="Object 2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30885" y="6510570"/>
            <a:ext cx="1963736" cy="612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Object 23" descr="Object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2232" y="6245123"/>
            <a:ext cx="6889506" cy="115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Object 26" descr="Object 2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82232" y="6245123"/>
            <a:ext cx="6889506" cy="115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Object 28" descr="Object 2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56478" y="7188313"/>
            <a:ext cx="2143439" cy="169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Object 29" descr="Object 2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862656" y="3213293"/>
            <a:ext cx="2579523" cy="60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Object 31" descr="Object 3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13977" y="2947840"/>
            <a:ext cx="6889507" cy="11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Object 34" descr="Object 3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913977" y="2947840"/>
            <a:ext cx="6889507" cy="11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Object 36" descr="Object 3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388224" y="3891029"/>
            <a:ext cx="1629316" cy="1252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Object 37" descr="Object 3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862656" y="6510570"/>
            <a:ext cx="2125300" cy="60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Object 39" descr="Object 3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913977" y="6245123"/>
            <a:ext cx="6889507" cy="115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41" descr="Object 4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388224" y="7188313"/>
            <a:ext cx="2642503" cy="1708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데이터 전처리 과정…"/>
          <p:cNvSpPr txBox="1"/>
          <p:nvPr>
            <p:ph type="subTitle" sz="quarter" idx="1"/>
          </p:nvPr>
        </p:nvSpPr>
        <p:spPr>
          <a:xfrm>
            <a:off x="1059844" y="3737742"/>
            <a:ext cx="3772438" cy="3680756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040"/>
            </a:pPr>
            <a:r>
              <a:t>데이터 전처리 과정</a:t>
            </a:r>
          </a:p>
          <a:p>
            <a:pPr algn="l" defTabSz="868680">
              <a:defRPr b="1" sz="3040"/>
            </a:pPr>
            <a:r>
              <a:t>1. Raw Data</a:t>
            </a:r>
          </a:p>
          <a:p>
            <a:pPr algn="l" defTabSz="868680">
              <a:defRPr b="1" sz="3040"/>
            </a:pPr>
            <a:r>
              <a:t>2. 데이터 파악</a:t>
            </a:r>
          </a:p>
          <a:p>
            <a:pPr algn="l" defTabSz="868680">
              <a:defRPr sz="3040"/>
            </a:pPr>
            <a:r>
              <a:t>3. 필요 컬럼 1차 거르기</a:t>
            </a:r>
          </a:p>
          <a:p>
            <a:pPr algn="l" defTabSz="868680">
              <a:defRPr sz="3040"/>
            </a:pPr>
            <a:r>
              <a:t>4. 필요 컬럼 2차 거르기</a:t>
            </a:r>
          </a:p>
          <a:p>
            <a:pPr algn="l" defTabSz="868680">
              <a:defRPr sz="3040"/>
            </a:pPr>
            <a:r>
              <a:t>5. 컬럼 압축</a:t>
            </a:r>
          </a:p>
        </p:txBody>
      </p:sp>
      <p:sp>
        <p:nvSpPr>
          <p:cNvPr id="344" name="공공데이터…"/>
          <p:cNvSpPr txBox="1"/>
          <p:nvPr>
            <p:ph type="ctrTitle"/>
          </p:nvPr>
        </p:nvSpPr>
        <p:spPr>
          <a:xfrm>
            <a:off x="5542740" y="757529"/>
            <a:ext cx="7772401" cy="1470026"/>
          </a:xfrm>
          <a:prstGeom prst="rect">
            <a:avLst/>
          </a:prstGeom>
        </p:spPr>
        <p:txBody>
          <a:bodyPr/>
          <a:lstStyle/>
          <a:p>
            <a:pPr defTabSz="859536">
              <a:defRPr sz="4136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공공데이터</a:t>
            </a:r>
          </a:p>
          <a:p>
            <a:pPr defTabSz="859536">
              <a:defRPr sz="4136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국민여행조사 2010-2020 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066" b="0"/>
          <a:stretch>
            <a:fillRect/>
          </a:stretch>
        </p:blipFill>
        <p:spPr>
          <a:xfrm>
            <a:off x="6225428" y="2450791"/>
            <a:ext cx="5235000" cy="692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6781" y="2556372"/>
            <a:ext cx="5055812" cy="7106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데이터 전처리 과정…"/>
          <p:cNvSpPr txBox="1"/>
          <p:nvPr>
            <p:ph type="subTitle" sz="quarter" idx="1"/>
          </p:nvPr>
        </p:nvSpPr>
        <p:spPr>
          <a:xfrm>
            <a:off x="1059844" y="3737742"/>
            <a:ext cx="3772438" cy="3680756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040"/>
            </a:pPr>
            <a:r>
              <a:t>데이터 전처리 과정</a:t>
            </a:r>
          </a:p>
          <a:p>
            <a:pPr algn="l" defTabSz="868680">
              <a:defRPr b="1" sz="3040"/>
            </a:pPr>
            <a:r>
              <a:t>1. Raw Data</a:t>
            </a:r>
          </a:p>
          <a:p>
            <a:pPr algn="l" defTabSz="868680">
              <a:defRPr b="1" sz="3040"/>
            </a:pPr>
            <a:r>
              <a:t>2. 데이터 파악</a:t>
            </a:r>
          </a:p>
          <a:p>
            <a:pPr algn="l" defTabSz="868680">
              <a:defRPr sz="3040"/>
            </a:pPr>
            <a:r>
              <a:t>3. 필요 컬럼 1차 거르기</a:t>
            </a:r>
          </a:p>
          <a:p>
            <a:pPr algn="l" defTabSz="868680">
              <a:defRPr sz="3040"/>
            </a:pPr>
            <a:r>
              <a:t>4. 필요 컬럼 2차 거르기</a:t>
            </a:r>
          </a:p>
          <a:p>
            <a:pPr algn="l" defTabSz="868680">
              <a:defRPr sz="3040"/>
            </a:pPr>
            <a:r>
              <a:t>5. 컬럼 압축</a:t>
            </a:r>
          </a:p>
        </p:txBody>
      </p:sp>
      <p:sp>
        <p:nvSpPr>
          <p:cNvPr id="349" name="공공데이터…"/>
          <p:cNvSpPr txBox="1"/>
          <p:nvPr>
            <p:ph type="ctrTitle"/>
          </p:nvPr>
        </p:nvSpPr>
        <p:spPr>
          <a:xfrm>
            <a:off x="5542740" y="757529"/>
            <a:ext cx="7772401" cy="1470026"/>
          </a:xfrm>
          <a:prstGeom prst="rect">
            <a:avLst/>
          </a:prstGeom>
        </p:spPr>
        <p:txBody>
          <a:bodyPr/>
          <a:lstStyle/>
          <a:p>
            <a:pPr defTabSz="859536">
              <a:defRPr sz="4136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공공데이터</a:t>
            </a:r>
          </a:p>
          <a:p>
            <a:pPr defTabSz="859536">
              <a:defRPr sz="4136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국민여행조사 2010-2020 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5423" y="2660729"/>
            <a:ext cx="7384984" cy="5834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4574" y="2456802"/>
            <a:ext cx="7901196" cy="624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88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4922" y="-169838"/>
            <a:ext cx="18976659" cy="11385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2856" y="761904"/>
            <a:ext cx="8380953" cy="11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2856" y="761905"/>
            <a:ext cx="8380953" cy="8761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02194" y="1552069"/>
            <a:ext cx="5353516" cy="2758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03986" y="5154757"/>
            <a:ext cx="5175948" cy="2674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743" y="1780253"/>
            <a:ext cx="13074544" cy="8505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5772" y="344743"/>
            <a:ext cx="8141004" cy="1169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70005" y="5970084"/>
            <a:ext cx="8542333" cy="2204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7" descr="Object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77971" y="2333119"/>
            <a:ext cx="2809739" cy="2809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04762" y="2333119"/>
            <a:ext cx="2809739" cy="2809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bject 13" descr="Object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75976" y="2333119"/>
            <a:ext cx="2809739" cy="28097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" name="그룹 1005"/>
          <p:cNvGrpSpPr/>
          <p:nvPr/>
        </p:nvGrpSpPr>
        <p:grpSpPr>
          <a:xfrm>
            <a:off x="12975239" y="2634033"/>
            <a:ext cx="2232456" cy="2232457"/>
            <a:chOff x="0" y="0"/>
            <a:chExt cx="2232455" cy="2232455"/>
          </a:xfrm>
        </p:grpSpPr>
        <p:pic>
          <p:nvPicPr>
            <p:cNvPr id="132" name="Object 17" descr="Object 17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232456" cy="2232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Object 19" descr="Object 1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62041" y="1094962"/>
              <a:ext cx="1756316" cy="643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Object 21" descr="Object 2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60309" y="446725"/>
              <a:ext cx="511836" cy="4444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9" name="그룹 1008"/>
          <p:cNvGrpSpPr/>
          <p:nvPr/>
        </p:nvGrpSpPr>
        <p:grpSpPr>
          <a:xfrm>
            <a:off x="10185858" y="2634033"/>
            <a:ext cx="2232456" cy="2232457"/>
            <a:chOff x="0" y="0"/>
            <a:chExt cx="2232455" cy="2232455"/>
          </a:xfrm>
        </p:grpSpPr>
        <p:pic>
          <p:nvPicPr>
            <p:cNvPr id="136" name="Object 26" descr="Object 2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232456" cy="2232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Object 28" descr="Object 28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63973" y="1096893"/>
              <a:ext cx="1900498" cy="600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Object 30" descr="Object 3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63970" y="420319"/>
              <a:ext cx="504517" cy="49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3" name="그룹 1011"/>
          <p:cNvGrpSpPr/>
          <p:nvPr/>
        </p:nvGrpSpPr>
        <p:grpSpPr>
          <a:xfrm>
            <a:off x="15764617" y="2634033"/>
            <a:ext cx="2232456" cy="2232457"/>
            <a:chOff x="0" y="0"/>
            <a:chExt cx="2232455" cy="2232455"/>
          </a:xfrm>
        </p:grpSpPr>
        <p:pic>
          <p:nvPicPr>
            <p:cNvPr id="140" name="Object 35" descr="Object 3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232456" cy="2232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Object 37" descr="Object 37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62043" y="1094962"/>
              <a:ext cx="1758889" cy="3394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Object 39" descr="Object 3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6032" y="369017"/>
              <a:ext cx="520392" cy="520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" name="Object 43" descr="Object 4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320012" y="3622526"/>
            <a:ext cx="759612" cy="231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Object 46" descr="Object 4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160074" y="3622526"/>
            <a:ext cx="759612" cy="231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3190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8106" y="662859"/>
            <a:ext cx="6617090" cy="1178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2382" y="1812725"/>
            <a:ext cx="10529713" cy="1150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Object 7" descr="Object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904" y="3961905"/>
            <a:ext cx="3666668" cy="5561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1904" y="3961905"/>
            <a:ext cx="3666668" cy="139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bject 12" descr="Object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0000" y="4427306"/>
            <a:ext cx="2656926" cy="1173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Object 13" descr="Object 1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31428" y="5684163"/>
            <a:ext cx="3282360" cy="677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15" descr="Object 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61904" y="7342857"/>
            <a:ext cx="3666668" cy="22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18" descr="Object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26983" y="3961905"/>
            <a:ext cx="3666668" cy="5561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21" descr="Object 2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126983" y="3961905"/>
            <a:ext cx="3666668" cy="139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Object 23" descr="Object 2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365077" y="4427306"/>
            <a:ext cx="2589499" cy="117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ject 24" descr="Object 2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391744" y="5430201"/>
            <a:ext cx="3330917" cy="971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Object 26" descr="Object 2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26983" y="7342857"/>
            <a:ext cx="3666668" cy="22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bject 29" descr="Object 2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92063" y="3961905"/>
            <a:ext cx="3666668" cy="5561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Object 32" descr="Object 3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492063" y="3961905"/>
            <a:ext cx="3666668" cy="139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Object 34" descr="Object 3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730192" y="4427306"/>
            <a:ext cx="2589499" cy="117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Object 35" descr="Object 35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661587" y="5684163"/>
            <a:ext cx="3314766" cy="66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Object 37" descr="Object 3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492063" y="7342857"/>
            <a:ext cx="3666668" cy="22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Object 40" descr="Object 4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57143" y="3961905"/>
            <a:ext cx="3666668" cy="5561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Object 43" descr="Object 43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857143" y="3961905"/>
            <a:ext cx="3666668" cy="139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Object 45" descr="Object 45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4095240" y="4427306"/>
            <a:ext cx="2828350" cy="1173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Object 46" descr="Object 46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4026666" y="5684163"/>
            <a:ext cx="3377748" cy="666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Object 48" descr="Object 4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857143" y="7342857"/>
            <a:ext cx="3666668" cy="22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88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4922" y="-169838"/>
            <a:ext cx="18976659" cy="11385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2856" y="761904"/>
            <a:ext cx="8380953" cy="11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2856" y="761905"/>
            <a:ext cx="8380953" cy="8761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02194" y="1552069"/>
            <a:ext cx="3788908" cy="2763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22313" y="6023221"/>
            <a:ext cx="2938441" cy="2122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5142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5421" y="662859"/>
            <a:ext cx="6377231" cy="1289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2382" y="1812725"/>
            <a:ext cx="13485867" cy="773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Object 7" descr="Object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33661" y="3375407"/>
            <a:ext cx="11218393" cy="6123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1905" y="4295709"/>
            <a:ext cx="5118449" cy="2007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Object 13" descr="Object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1905" y="4295709"/>
            <a:ext cx="5118449" cy="120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Object 15" descr="Object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5653" y="4622779"/>
            <a:ext cx="1261988" cy="542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Object 16" descr="Object 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53252" y="5116524"/>
            <a:ext cx="1576422" cy="313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Object 18" descr="Object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1905" y="6608351"/>
            <a:ext cx="5118449" cy="2007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Object 21" descr="Object 2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1905" y="6608351"/>
            <a:ext cx="5118449" cy="120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Object 23" descr="Object 2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55658" y="6935420"/>
            <a:ext cx="1542667" cy="54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Object 24" descr="Object 2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75039" y="7542224"/>
            <a:ext cx="4414331" cy="84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Object 26" descr="Object 2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05359" y="6608351"/>
            <a:ext cx="5118450" cy="2007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Object 29" descr="Object 2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405359" y="6608351"/>
            <a:ext cx="5118450" cy="120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Object 31" descr="Object 31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699144" y="6935420"/>
            <a:ext cx="717088" cy="54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Object 32" descr="Object 3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718494" y="7542224"/>
            <a:ext cx="4414332" cy="84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Object 34" descr="Object 3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05359" y="4295709"/>
            <a:ext cx="5118450" cy="2007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Object 37" descr="Object 3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405359" y="4295709"/>
            <a:ext cx="5118450" cy="120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Object 39" descr="Object 3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2699144" y="4622782"/>
            <a:ext cx="987405" cy="54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Object 40" descr="Object 4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718494" y="5229583"/>
            <a:ext cx="1279219" cy="312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367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5725" y="662859"/>
            <a:ext cx="8683685" cy="1178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2382" y="1803200"/>
            <a:ext cx="9091008" cy="408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630077" y="3478212"/>
            <a:ext cx="33567927" cy="80607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그룹 1002"/>
          <p:cNvGrpSpPr/>
          <p:nvPr/>
        </p:nvGrpSpPr>
        <p:grpSpPr>
          <a:xfrm>
            <a:off x="3374785" y="2500589"/>
            <a:ext cx="11536144" cy="2318958"/>
            <a:chOff x="0" y="0"/>
            <a:chExt cx="11536142" cy="2318957"/>
          </a:xfrm>
        </p:grpSpPr>
        <p:pic>
          <p:nvPicPr>
            <p:cNvPr id="202" name="Object 9" descr="Object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Object 12" descr="Object 1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01244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7" name="그룹 1005"/>
            <p:cNvGrpSpPr/>
            <p:nvPr/>
          </p:nvGrpSpPr>
          <p:grpSpPr>
            <a:xfrm>
              <a:off x="2518880" y="227874"/>
              <a:ext cx="1883685" cy="1883685"/>
              <a:chOff x="0" y="0"/>
              <a:chExt cx="1883684" cy="1883684"/>
            </a:xfrm>
          </p:grpSpPr>
          <p:pic>
            <p:nvPicPr>
              <p:cNvPr id="204" name="Object 16" descr="Object 1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83685" cy="1883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5" name="Object 18" descr="Object 18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3967" y="721518"/>
                <a:ext cx="1311502" cy="644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6" name="Object 20" descr="Object 20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824784" y="401599"/>
                <a:ext cx="234116" cy="225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8" name="Object 24" descr="Object 2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7637" y="227874"/>
              <a:ext cx="1883685" cy="1883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Object 26" descr="Object 2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13499" y="949392"/>
              <a:ext cx="1582495" cy="643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Object 28" descr="Object 28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42421" y="629473"/>
              <a:ext cx="234116" cy="225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Object 31" descr="Object 31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982825" y="1070120"/>
              <a:ext cx="653219" cy="199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Object 34" descr="Object 3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612721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6" name="그룹 1012"/>
            <p:cNvGrpSpPr/>
            <p:nvPr/>
          </p:nvGrpSpPr>
          <p:grpSpPr>
            <a:xfrm>
              <a:off x="4830357" y="227874"/>
              <a:ext cx="1883685" cy="1883685"/>
              <a:chOff x="0" y="0"/>
              <a:chExt cx="1883684" cy="1883684"/>
            </a:xfrm>
          </p:grpSpPr>
          <p:pic>
            <p:nvPicPr>
              <p:cNvPr id="213" name="Object 38" descr="Object 38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83685" cy="1883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4" name="Object 40" descr="Object 40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3967" y="721518"/>
                <a:ext cx="1311502" cy="644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5" name="Object 42" descr="Object 42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824784" y="401599"/>
                <a:ext cx="234116" cy="225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17" name="Object 46" descr="Object 4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612721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Object 49" descr="Object 49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294301" y="1070120"/>
              <a:ext cx="653219" cy="199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2" name="그룹 1017"/>
            <p:cNvGrpSpPr/>
            <p:nvPr/>
          </p:nvGrpSpPr>
          <p:grpSpPr>
            <a:xfrm>
              <a:off x="4830357" y="227874"/>
              <a:ext cx="1883685" cy="1883685"/>
              <a:chOff x="0" y="0"/>
              <a:chExt cx="1883684" cy="1883684"/>
            </a:xfrm>
          </p:grpSpPr>
          <p:pic>
            <p:nvPicPr>
              <p:cNvPr id="219" name="Object 53" descr="Object 53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83685" cy="1883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0" name="Object 55" descr="Object 55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3967" y="721518"/>
                <a:ext cx="1311502" cy="644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1" name="Object 57" descr="Object 57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824784" y="401599"/>
                <a:ext cx="234116" cy="225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23" name="Object 61" descr="Object 6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912104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7" name="그룹 1021"/>
            <p:cNvGrpSpPr/>
            <p:nvPr/>
          </p:nvGrpSpPr>
          <p:grpSpPr>
            <a:xfrm>
              <a:off x="7129741" y="227874"/>
              <a:ext cx="1883685" cy="1883685"/>
              <a:chOff x="0" y="0"/>
              <a:chExt cx="1883684" cy="1883684"/>
            </a:xfrm>
          </p:grpSpPr>
          <p:pic>
            <p:nvPicPr>
              <p:cNvPr id="224" name="Object 65" descr="Object 65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83685" cy="1883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5" name="Object 67" descr="Object 67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3966" y="721518"/>
                <a:ext cx="1311502" cy="644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6" name="Object 69" descr="Object 69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824784" y="401599"/>
                <a:ext cx="234116" cy="225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28" name="Object 73" descr="Object 7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912104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Object 76" descr="Object 7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593685" y="1070120"/>
              <a:ext cx="653219" cy="199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3" name="그룹 1026"/>
            <p:cNvGrpSpPr/>
            <p:nvPr/>
          </p:nvGrpSpPr>
          <p:grpSpPr>
            <a:xfrm>
              <a:off x="7129741" y="227874"/>
              <a:ext cx="1883685" cy="1883685"/>
              <a:chOff x="0" y="0"/>
              <a:chExt cx="1883684" cy="1883684"/>
            </a:xfrm>
          </p:grpSpPr>
          <p:pic>
            <p:nvPicPr>
              <p:cNvPr id="230" name="Object 80" descr="Object 80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83685" cy="1883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Object 82" descr="Object 82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3966" y="721518"/>
                <a:ext cx="1311502" cy="644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Object 84" descr="Object 84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824784" y="401599"/>
                <a:ext cx="234116" cy="225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4" name="Object 88" descr="Object 8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912104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8" name="그룹 1030"/>
            <p:cNvGrpSpPr/>
            <p:nvPr/>
          </p:nvGrpSpPr>
          <p:grpSpPr>
            <a:xfrm>
              <a:off x="7129741" y="227874"/>
              <a:ext cx="1883685" cy="1883685"/>
              <a:chOff x="0" y="0"/>
              <a:chExt cx="1883684" cy="1883684"/>
            </a:xfrm>
          </p:grpSpPr>
          <p:pic>
            <p:nvPicPr>
              <p:cNvPr id="235" name="Object 92" descr="Object 92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83685" cy="1883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6" name="Object 94" descr="Object 94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3966" y="721518"/>
                <a:ext cx="1311502" cy="644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7" name="Object 96" descr="Object 96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824784" y="401599"/>
                <a:ext cx="234116" cy="225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9" name="Object 100" descr="Object 10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912104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Object 103" descr="Object 10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593685" y="1070120"/>
              <a:ext cx="653219" cy="199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4" name="그룹 1035"/>
            <p:cNvGrpSpPr/>
            <p:nvPr/>
          </p:nvGrpSpPr>
          <p:grpSpPr>
            <a:xfrm>
              <a:off x="7129741" y="227874"/>
              <a:ext cx="1883685" cy="1883685"/>
              <a:chOff x="0" y="0"/>
              <a:chExt cx="1883684" cy="1883684"/>
            </a:xfrm>
          </p:grpSpPr>
          <p:pic>
            <p:nvPicPr>
              <p:cNvPr id="241" name="Object 107" descr="Object 107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83685" cy="1883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Object 109" descr="Object 10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3966" y="721518"/>
                <a:ext cx="1311502" cy="644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3" name="Object 111" descr="Object 111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824784" y="401599"/>
                <a:ext cx="234116" cy="225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45" name="Object 115" descr="Object 11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217185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9" name="그룹 1039"/>
            <p:cNvGrpSpPr/>
            <p:nvPr/>
          </p:nvGrpSpPr>
          <p:grpSpPr>
            <a:xfrm>
              <a:off x="9434822" y="227874"/>
              <a:ext cx="1883685" cy="1883685"/>
              <a:chOff x="0" y="0"/>
              <a:chExt cx="1883684" cy="1883684"/>
            </a:xfrm>
          </p:grpSpPr>
          <p:pic>
            <p:nvPicPr>
              <p:cNvPr id="246" name="Object 119" descr="Object 119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83685" cy="1883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7" name="Object 121" descr="Object 121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3967" y="721518"/>
                <a:ext cx="1311502" cy="644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8" name="Object 123" descr="Object 123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824784" y="401599"/>
                <a:ext cx="234116" cy="225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50" name="Object 127" descr="Object 127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217185" y="0"/>
              <a:ext cx="2318958" cy="2318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Object 130" descr="Object 130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898766" y="1070120"/>
              <a:ext cx="653219" cy="199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55" name="그룹 1044"/>
            <p:cNvGrpSpPr/>
            <p:nvPr/>
          </p:nvGrpSpPr>
          <p:grpSpPr>
            <a:xfrm>
              <a:off x="9434822" y="227874"/>
              <a:ext cx="1883685" cy="1883685"/>
              <a:chOff x="0" y="0"/>
              <a:chExt cx="1883684" cy="1883684"/>
            </a:xfrm>
          </p:grpSpPr>
          <p:pic>
            <p:nvPicPr>
              <p:cNvPr id="252" name="Object 134" descr="Object 134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883685" cy="1883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Object 136" descr="Object 136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63967" y="721518"/>
                <a:ext cx="1311502" cy="6445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4" name="Object 138" descr="Object 138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824784" y="401599"/>
                <a:ext cx="234116" cy="225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4425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5725" y="662859"/>
            <a:ext cx="7715023" cy="1178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2382" y="1812725"/>
            <a:ext cx="12212527" cy="784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623728" y="-12820"/>
            <a:ext cx="33542530" cy="12717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